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E0C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F99F1-4CA8-FE40-8369-0165F5BD22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0254A5-342D-8E4C-B559-3DA5E8C1A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7C745-A0C3-6C46-8873-ECF45E294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96C-6D80-E649-8CE5-69B81AFD910A}" type="datetimeFigureOut">
              <a:rPr lang="en-US" smtClean="0"/>
              <a:t>10/25/20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57F73-0D7F-B247-9FC5-72364E3C6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8DCAF-2370-CC4F-9DD8-33A7741D2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4F26-D5DA-B645-AD7B-B8CBC8BA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98540-2469-4F4D-A9F7-87D298D09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99224-739F-9443-8093-D8FDFCC681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2F5A5-EE82-FA40-8140-9822A0CAE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96C-6D80-E649-8CE5-69B81AFD910A}" type="datetimeFigureOut">
              <a:rPr lang="en-US" smtClean="0"/>
              <a:t>10/25/20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73B3B-8E88-5A4C-8D00-E8C3CEEB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27CBB-902A-D74C-9C50-229CA057C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4F26-D5DA-B645-AD7B-B8CBC8BA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9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F4D94A-14E5-604A-9333-2B08D06584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EFBB52-E5AC-5C40-B920-8314B16B56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269AE-BC61-7943-9BDB-AE3835B0C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96C-6D80-E649-8CE5-69B81AFD910A}" type="datetimeFigureOut">
              <a:rPr lang="en-US" smtClean="0"/>
              <a:t>10/25/20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4B711-3F33-2345-A4F8-F5AD3A81B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F9BDA-1D63-BA45-8A0A-6F200E99B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4F26-D5DA-B645-AD7B-B8CBC8BA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663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EE48E-DDE5-C140-B197-ABD9D440F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633CF-A4F4-F747-9AE3-67185305D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9E349-064F-494D-B133-8EC612D45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96C-6D80-E649-8CE5-69B81AFD910A}" type="datetimeFigureOut">
              <a:rPr lang="en-US" smtClean="0"/>
              <a:t>10/25/20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3EEE6-D08C-3542-A887-92995EE78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A9B24-D596-D642-BF06-395E1D01E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4F26-D5DA-B645-AD7B-B8CBC8BA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8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9A11F-29BE-1146-A81B-031F5BF3B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DD103E-4155-8040-93AD-3070B6900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564B1-AC69-6E47-9C9B-638BC1B84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96C-6D80-E649-8CE5-69B81AFD910A}" type="datetimeFigureOut">
              <a:rPr lang="en-US" smtClean="0"/>
              <a:t>10/25/20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66601-FA50-7E4B-B72B-1FFBF88B6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E78E6-3578-9B4C-8455-45554F98E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4F26-D5DA-B645-AD7B-B8CBC8BA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33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258B8-F174-A043-9224-7EF599906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A8924-869F-EA4D-BEF9-1212B59545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2996D3-5C3D-0946-9891-B4CAC6880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CC43A-8005-E34D-B274-5B934B137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96C-6D80-E649-8CE5-69B81AFD910A}" type="datetimeFigureOut">
              <a:rPr lang="en-US" smtClean="0"/>
              <a:t>10/25/20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17177-6A14-3349-B91A-FE8C51CE6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F4941A-8463-BE4D-811D-70D4C454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4F26-D5DA-B645-AD7B-B8CBC8BA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76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D4755-7EF0-424A-B99C-23D1F930C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4D62AD-3944-1745-80FB-AEADDF056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439865-75B8-B246-8878-8B659D0CA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23EFC4-924C-B743-B6D4-7EDBEC3DE1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2C403C-5194-434C-8D35-BA2DFC5398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4853E1-9286-9847-B836-D5DDFBFC8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96C-6D80-E649-8CE5-69B81AFD910A}" type="datetimeFigureOut">
              <a:rPr lang="en-US" smtClean="0"/>
              <a:t>10/25/20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388FED-D83C-864A-96EB-07B0749DE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C2AF7F-974D-A04B-A6FF-A4E792FA7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4F26-D5DA-B645-AD7B-B8CBC8BA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162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3FE16-F7CB-5C4E-9B17-B809A5D45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F74B09-C866-4A43-8283-6816C1F4A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96C-6D80-E649-8CE5-69B81AFD910A}" type="datetimeFigureOut">
              <a:rPr lang="en-US" smtClean="0"/>
              <a:t>10/25/20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484EA0-CA8B-CF48-B293-C78901724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F9C09F-5ED9-524C-AF69-AD92E633B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4F26-D5DA-B645-AD7B-B8CBC8BA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865A72-BEDF-F545-8337-613A7993E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96C-6D80-E649-8CE5-69B81AFD910A}" type="datetimeFigureOut">
              <a:rPr lang="en-US" smtClean="0"/>
              <a:t>10/25/20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9E25E3-FCEA-FF40-8309-E8C41E394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38C720-09F4-7C4D-8F92-C253F23EF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4F26-D5DA-B645-AD7B-B8CBC8BA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1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0886A-0DBB-FF4D-89FC-5B9F1DD2B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76E26-EE9B-6B45-9C62-B928F3C8F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04E652-0E99-D249-B193-842B42686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E64431-0105-EA40-AF6A-8BA9EC809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96C-6D80-E649-8CE5-69B81AFD910A}" type="datetimeFigureOut">
              <a:rPr lang="en-US" smtClean="0"/>
              <a:t>10/25/20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918793-6C0D-9248-99D9-FCE37744E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0637F-413F-E041-8EFD-96AC9CF46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4F26-D5DA-B645-AD7B-B8CBC8BA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66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E0067-A30D-9849-BDE7-BCE134364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4340A2-3131-DC45-9BEE-5472DEE62A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C534CE-E4FA-1244-B52B-FC8BE35F2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74EF9-6F05-0048-A6F8-0C42E5C7C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0196C-6D80-E649-8CE5-69B81AFD910A}" type="datetimeFigureOut">
              <a:rPr lang="en-US" smtClean="0"/>
              <a:t>10/25/20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FA6B9A-5375-F940-9C31-977F7FD11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6890CF-3F14-F942-880A-BD1D7C9C0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D4F26-D5DA-B645-AD7B-B8CBC8BA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71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716BB7-4382-5F45-A70D-4DA516184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BD45B1-C904-7844-BDD1-0770C5E5A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607AA-FE19-4945-8BA5-F59CF3C21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0196C-6D80-E649-8CE5-69B81AFD910A}" type="datetimeFigureOut">
              <a:rPr lang="en-US" smtClean="0"/>
              <a:t>10/25/20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20E69-5BA2-AC45-AF2D-1D40060C7B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F2AEB-30A6-734B-867B-667B0A0A7A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D4F26-D5DA-B645-AD7B-B8CBC8BA3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7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0E0C2">
            <a:alpha val="4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C361FABA-7BD9-A449-8CB4-DE2584B97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908" y="2196502"/>
            <a:ext cx="9811265" cy="196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208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Ingrid McKinley</dc:creator>
  <cp:lastModifiedBy>Ingrid McKinley</cp:lastModifiedBy>
  <cp:revision>1</cp:revision>
  <dcterms:created xsi:type="dcterms:W3CDTF">2020-10-25T15:04:47Z</dcterms:created>
  <dcterms:modified xsi:type="dcterms:W3CDTF">2020-10-25T15:14:24Z</dcterms:modified>
</cp:coreProperties>
</file>